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78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064FE7-652D-4266-A1EB-99EDC09ACC15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0D74B2-F0EB-4687-89DC-967100520B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epost2100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ePOST</a:t>
            </a:r>
            <a:r>
              <a:rPr lang="en-US" b="1" dirty="0"/>
              <a:t> 2100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1199704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GEORGIA’S FIRST AND ONLY AMERICAN LEGION CYBER POST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914400"/>
            <a:ext cx="1524000" cy="1524000"/>
          </a:xfrm>
          <a:prstGeom prst="rect">
            <a:avLst/>
          </a:prstGeom>
        </p:spPr>
      </p:pic>
      <p:pic>
        <p:nvPicPr>
          <p:cNvPr id="1026" name="Picture 2" descr="legion s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152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500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POST EXISTS IN CYBER SPACE (INTERNET)</a:t>
            </a:r>
          </a:p>
          <a:p>
            <a:r>
              <a:rPr lang="en-US" dirty="0"/>
              <a:t>NO BRICK-AND-MORTAR LOCATIONS</a:t>
            </a:r>
          </a:p>
          <a:p>
            <a:r>
              <a:rPr lang="en-US" dirty="0"/>
              <a:t>FACE-TO-FACE MEETINGS VIA INTERNET</a:t>
            </a:r>
          </a:p>
          <a:p>
            <a:r>
              <a:rPr lang="en-US" dirty="0"/>
              <a:t>CHARTERED BY THE AMERICAN LEGION</a:t>
            </a:r>
          </a:p>
          <a:p>
            <a:r>
              <a:rPr lang="en-US" dirty="0"/>
              <a:t>MONTHLY NEWSLETTER</a:t>
            </a:r>
          </a:p>
          <a:p>
            <a:r>
              <a:rPr lang="en-US" dirty="0"/>
              <a:t>WEB SITE </a:t>
            </a:r>
            <a:r>
              <a:rPr lang="en-US" dirty="0">
                <a:hlinkClick r:id="rId2"/>
              </a:rPr>
              <a:t>http://epost2100.org/</a:t>
            </a:r>
            <a:endParaRPr lang="en-US" dirty="0"/>
          </a:p>
          <a:p>
            <a:r>
              <a:rPr lang="en-US" dirty="0"/>
              <a:t>MEMBERS ALSO RECEIVE LEGION PUBLICATIONS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 IS AN AMERICAN LEGION</a:t>
            </a:r>
            <a:br>
              <a:rPr lang="en-US" dirty="0"/>
            </a:br>
            <a:r>
              <a:rPr lang="en-US" dirty="0"/>
              <a:t> CYBER POST?</a:t>
            </a:r>
          </a:p>
        </p:txBody>
      </p:sp>
      <p:pic>
        <p:nvPicPr>
          <p:cNvPr id="1026" name="Picture 2" descr="C:\Program Files (x86)\Microsoft Office\MEDIA\CAGCAT10\j030052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724400"/>
            <a:ext cx="1772093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62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SERVE THOSE UNABLE OR UNWILLING TO ATTEND TRADITIONAL BRICK-AND-MORTAR POSTS</a:t>
            </a:r>
          </a:p>
          <a:p>
            <a:r>
              <a:rPr lang="en-US" dirty="0"/>
              <a:t>TO PROVIDE ADDITIONAL SUPPORT, NOT BASED ON A VETERAN’S LOCATION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DOES IT EXIST?</a:t>
            </a:r>
          </a:p>
        </p:txBody>
      </p:sp>
      <p:pic>
        <p:nvPicPr>
          <p:cNvPr id="1026" name="Picture 2" descr="F:\Temporary Internet Files\Content.IE5\57JY5NRZ\american_flag_by_jongardner1989-d3epmhu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267200"/>
            <a:ext cx="3429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1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WE PROVIDE EASILY REACHABLE ASSISTANCE FOR VETERANS AND THEIR FAMILIES.</a:t>
            </a:r>
          </a:p>
          <a:p>
            <a:r>
              <a:rPr lang="en-US" sz="3600" dirty="0"/>
              <a:t>WE AID IN THE SUPPORT OF LEGISLATIVE INFLUENCE.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DOES IT DO?</a:t>
            </a:r>
          </a:p>
        </p:txBody>
      </p:sp>
    </p:spTree>
    <p:extLst>
      <p:ext uri="{BB962C8B-B14F-4D97-AF65-F5344CB8AC3E}">
        <p14:creationId xmlns:p14="http://schemas.microsoft.com/office/powerpoint/2010/main" val="316599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NIGHT DRIVING; SAVING ON GAS/TIME</a:t>
            </a:r>
          </a:p>
          <a:p>
            <a:r>
              <a:rPr lang="en-US" dirty="0"/>
              <a:t>BAD WEATHER, ILLNESS ARE NO HINDRANCES</a:t>
            </a:r>
          </a:p>
          <a:p>
            <a:r>
              <a:rPr lang="en-US" dirty="0"/>
              <a:t>SHORT MEETINGS &amp; PRACTICAL AGENDAS</a:t>
            </a:r>
          </a:p>
          <a:p>
            <a:r>
              <a:rPr lang="en-US" dirty="0"/>
              <a:t>OUT OF TOWN, NO PROBLEM</a:t>
            </a:r>
          </a:p>
          <a:p>
            <a:r>
              <a:rPr lang="en-US" dirty="0"/>
              <a:t>EASY ACCESS </a:t>
            </a:r>
            <a:r>
              <a:rPr lang="en-US"/>
              <a:t>TO LEADERS &amp; RESOURCES</a:t>
            </a:r>
            <a:endParaRPr lang="en-US" dirty="0"/>
          </a:p>
          <a:p>
            <a:r>
              <a:rPr lang="en-US" dirty="0"/>
              <a:t>HELP DESK FOR COMPUTER PROBLEMS</a:t>
            </a:r>
          </a:p>
          <a:p>
            <a:r>
              <a:rPr lang="en-US" dirty="0"/>
              <a:t>MONTHLY NEWSLETTERS AND A WEB SITE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THE PROS?</a:t>
            </a:r>
          </a:p>
        </p:txBody>
      </p:sp>
      <p:pic>
        <p:nvPicPr>
          <p:cNvPr id="3074" name="Picture 2" descr="F:\Temporary Internet Files\Content.IE5\0F4GOEMW\smiley_face-face_smile-free-Smiley_Fac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768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192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TO ONLY INTERNET USERS</a:t>
            </a:r>
          </a:p>
          <a:p>
            <a:r>
              <a:rPr lang="en-US" dirty="0"/>
              <a:t>LIMITED SOCIAL ACTIVITIES/CONTACTS</a:t>
            </a:r>
          </a:p>
          <a:p>
            <a:r>
              <a:rPr lang="en-US" dirty="0"/>
              <a:t>NO AUXILIARY, SAL, ALR, ETC.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THE CONS?</a:t>
            </a:r>
          </a:p>
        </p:txBody>
      </p:sp>
      <p:pic>
        <p:nvPicPr>
          <p:cNvPr id="2050" name="Picture 2" descr="F:\Temporary Internet Files\Content.IE5\L9K6B2GW\6417063815_3d06e76f69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962400"/>
            <a:ext cx="24638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90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COPY OF YOUR DD214 FORM</a:t>
            </a:r>
          </a:p>
          <a:p>
            <a:r>
              <a:rPr lang="en-US" dirty="0"/>
              <a:t>FILL OUT AN APPLICATION/TRANSFER FORM</a:t>
            </a:r>
          </a:p>
          <a:p>
            <a:r>
              <a:rPr lang="en-US" dirty="0"/>
              <a:t>PAY $35.00 ANNUAL MEMBERSHIP FEE</a:t>
            </a:r>
          </a:p>
          <a:p>
            <a:r>
              <a:rPr lang="en-US" dirty="0"/>
              <a:t>CONTACT ADJUTANT MARIA KLENHARD</a:t>
            </a:r>
            <a:br>
              <a:rPr lang="en-US" dirty="0"/>
            </a:br>
            <a:r>
              <a:rPr lang="en-US" dirty="0"/>
              <a:t>916-952-7691  </a:t>
            </a:r>
            <a:r>
              <a:rPr lang="pt-BR" dirty="0"/>
              <a:t>Maria Klenhard </a:t>
            </a:r>
            <a:r>
              <a:rPr lang="en-US" dirty="0"/>
              <a:t>meklenhard@aol.com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I JOIN?</a:t>
            </a:r>
          </a:p>
        </p:txBody>
      </p:sp>
      <p:pic>
        <p:nvPicPr>
          <p:cNvPr id="5122" name="Picture 2" descr="F:\Temporary Internet Files\Content.IE5\0F4GOEMW\handshake-induction-milton-erickson-hipnos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232150" cy="214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23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APART FROM MEMBERSHIPS, WE ACCEPT TAX-DEDUCTABLE FUNDS.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CONTACT FINANCE OFFICER JOHN MCMILLAN AT jmac55@yahoo.com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I DONATE?</a:t>
            </a:r>
          </a:p>
        </p:txBody>
      </p:sp>
      <p:pic>
        <p:nvPicPr>
          <p:cNvPr id="4098" name="Picture 2" descr="F:\Temporary Internet Files\Content.IE5\0F4GOEMW\Dollars-desktop-1240573447_6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301723"/>
            <a:ext cx="2933700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516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</TotalTime>
  <Words>246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Concourse</vt:lpstr>
      <vt:lpstr>ePOST 2100 </vt:lpstr>
      <vt:lpstr>WHAT IS AN AMERICAN LEGION  CYBER POST?</vt:lpstr>
      <vt:lpstr>WHY DOES IT EXIST?</vt:lpstr>
      <vt:lpstr>WHAT DOES IT DO?</vt:lpstr>
      <vt:lpstr>WHAT ARE THE PROS?</vt:lpstr>
      <vt:lpstr>WHAT ARE THE CONS?</vt:lpstr>
      <vt:lpstr>HOW CAN I JOIN?</vt:lpstr>
      <vt:lpstr>HOW CAN I DONATE?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ePOST 2100</dc:title>
  <dc:creator>Bob</dc:creator>
  <cp:lastModifiedBy>Robert Green</cp:lastModifiedBy>
  <cp:revision>25</cp:revision>
  <dcterms:created xsi:type="dcterms:W3CDTF">2014-12-19T03:12:25Z</dcterms:created>
  <dcterms:modified xsi:type="dcterms:W3CDTF">2021-10-30T15:46:57Z</dcterms:modified>
</cp:coreProperties>
</file>